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11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/>
          <a:lstStyle/>
          <a:p>
            <a:r>
              <a:rPr lang="ar-IQ" b="1" dirty="0"/>
              <a:t>اولا – أمراض أشجار التفاح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43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2800" b="1" dirty="0" smtClean="0">
                <a:solidFill>
                  <a:srgbClr val="FF0000"/>
                </a:solidFill>
              </a:rPr>
              <a:t>1- جرب </a:t>
            </a:r>
            <a:r>
              <a:rPr lang="ar-IQ" sz="2800" b="1" dirty="0">
                <a:solidFill>
                  <a:srgbClr val="FF0000"/>
                </a:solidFill>
              </a:rPr>
              <a:t>التفاح </a:t>
            </a:r>
            <a:r>
              <a:rPr lang="ar-IQ" sz="2800" b="1" dirty="0" err="1">
                <a:solidFill>
                  <a:srgbClr val="FF0000"/>
                </a:solidFill>
              </a:rPr>
              <a:t>والعرموط</a:t>
            </a:r>
            <a:r>
              <a:rPr lang="ar-IQ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Apple and Pear </a:t>
            </a:r>
            <a:r>
              <a:rPr lang="en-US" sz="2800" b="1" dirty="0" smtClean="0">
                <a:solidFill>
                  <a:srgbClr val="FF0000"/>
                </a:solidFill>
              </a:rPr>
              <a:t>scab    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IQ" b="1" dirty="0"/>
              <a:t>الاعراض: </a:t>
            </a:r>
            <a:r>
              <a:rPr lang="ar-IQ" dirty="0"/>
              <a:t>يصيب البراعم الزهرية والورقية المتفتحة اوائل الربيع و الاوراق و الثمار و تكون بهيئة بقع دائرية تبلغ حوالي 5 ملم في القطر أو بقع غير منتظمة تبدأ بالسطح السفلي للأوراق ثم العلوي لونها في بادئ الامر زيتوني غامق ثم يصبح بني داكن أو رمادي ذا ملمس </a:t>
            </a:r>
            <a:r>
              <a:rPr lang="ar-IQ" dirty="0" smtClean="0"/>
              <a:t>قطيفي</a:t>
            </a:r>
            <a:endParaRPr lang="en-US" dirty="0" smtClean="0"/>
          </a:p>
          <a:p>
            <a:endParaRPr lang="en-US" dirty="0"/>
          </a:p>
          <a:p>
            <a:r>
              <a:rPr lang="ar-IQ" dirty="0" smtClean="0"/>
              <a:t> </a:t>
            </a:r>
            <a:r>
              <a:rPr lang="ar-IQ" dirty="0"/>
              <a:t>يسقط نسبة كبيرة من الازهار و الثمار الصغيرة , أما الثمار المصابة فتظهر عليها بقع رمادية اللون أو بنية داكنة و تكون أكثر انتشارا" حول الطرف الزهري حيث تحدث الإصابة أساسا" في الربيع و الثمار ما زالت في وضع عمودي على الافرع , تتسع البقع </a:t>
            </a:r>
            <a:r>
              <a:rPr lang="ar-IQ" dirty="0" err="1"/>
              <a:t>ببطئ</a:t>
            </a:r>
            <a:r>
              <a:rPr lang="ar-IQ" dirty="0"/>
              <a:t> و تتشقق قشرة الثمرة و ذلك للنمو غير المتساوي للأنسجة المصابة و السليمة, يكون سطح البقع مرتفعا" قليلا" و ذو نسيج فليني خشن الملمس و لا تصلح هذه الثمار للتخزين و تكون معرضة لهجوم الميكروبات المسببة للعفن 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96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624736" cy="505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98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عنصر نائب للمحتوى 5" descr="C:\Users\nijla\AppData\Local\Microsoft\Windows\Temporary Internet Files\Content.Word\20180218_130216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62473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623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3200" b="1" dirty="0"/>
              <a:t>المسبب : </a:t>
            </a:r>
            <a:r>
              <a:rPr lang="en-US" sz="3200" b="1" i="1" dirty="0" err="1"/>
              <a:t>Venturia</a:t>
            </a:r>
            <a:r>
              <a:rPr lang="en-US" sz="3200" b="1" i="1" dirty="0"/>
              <a:t> </a:t>
            </a:r>
            <a:r>
              <a:rPr lang="en-US" sz="3200" b="1" i="1" dirty="0" err="1"/>
              <a:t>inaequalis</a:t>
            </a:r>
            <a:r>
              <a:rPr lang="ar-IQ" sz="3200" b="1" dirty="0"/>
              <a:t> على التفاح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ar-IQ" sz="3200" b="1" dirty="0"/>
              <a:t>                             </a:t>
            </a:r>
            <a:r>
              <a:rPr lang="en-US" sz="3200" b="1" i="1" dirty="0"/>
              <a:t>V. </a:t>
            </a:r>
            <a:r>
              <a:rPr lang="en-US" sz="3200" b="1" i="1" dirty="0" err="1"/>
              <a:t>pirina</a:t>
            </a:r>
            <a:r>
              <a:rPr lang="ar-IQ" sz="3200" b="1" dirty="0"/>
              <a:t> على </a:t>
            </a:r>
            <a:r>
              <a:rPr lang="ar-IQ" sz="3200" b="1" dirty="0" err="1"/>
              <a:t>العرموط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7210" algn="just">
              <a:lnSpc>
                <a:spcPct val="115000"/>
              </a:lnSpc>
              <a:spcBef>
                <a:spcPts val="0"/>
              </a:spcBef>
            </a:pPr>
            <a:r>
              <a:rPr lang="ar-IQ" dirty="0">
                <a:ea typeface="Calibri"/>
              </a:rPr>
              <a:t>للفطر طورين , </a:t>
            </a:r>
            <a:endParaRPr lang="en-US" sz="1200" dirty="0">
              <a:ea typeface="Calibri"/>
              <a:cs typeface="Arial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-"/>
            </a:pPr>
            <a:r>
              <a:rPr lang="ar-IQ" dirty="0">
                <a:ea typeface="Calibri"/>
              </a:rPr>
              <a:t>طور جنسي يتبع الفطريات الكيسية و يتكون على الاوراق في التفاح او </a:t>
            </a:r>
            <a:r>
              <a:rPr lang="ar-IQ" dirty="0" err="1">
                <a:ea typeface="Calibri"/>
              </a:rPr>
              <a:t>العرموط</a:t>
            </a:r>
            <a:r>
              <a:rPr lang="ar-IQ" dirty="0">
                <a:ea typeface="Calibri"/>
              </a:rPr>
              <a:t> المتساقطة على التربة بتكوين ثمار </a:t>
            </a:r>
            <a:r>
              <a:rPr lang="ar-IQ" dirty="0" err="1">
                <a:ea typeface="Calibri"/>
              </a:rPr>
              <a:t>كيسية</a:t>
            </a:r>
            <a:r>
              <a:rPr lang="ar-IQ" dirty="0">
                <a:ea typeface="Calibri"/>
              </a:rPr>
              <a:t> كاذبة </a:t>
            </a:r>
            <a:r>
              <a:rPr lang="en-US" dirty="0" err="1" smtClean="0">
                <a:ea typeface="Calibri"/>
                <a:cs typeface="Arial"/>
              </a:rPr>
              <a:t>Pseudoperithecia</a:t>
            </a:r>
            <a:r>
              <a:rPr lang="ar-IQ" dirty="0" smtClean="0">
                <a:ea typeface="Calibri"/>
              </a:rPr>
              <a:t> </a:t>
            </a:r>
            <a:r>
              <a:rPr lang="ar-IQ" dirty="0">
                <a:ea typeface="Calibri"/>
              </a:rPr>
              <a:t>بنية الى سوداء اللون </a:t>
            </a:r>
            <a:r>
              <a:rPr lang="ar-IQ" dirty="0" err="1">
                <a:ea typeface="Calibri"/>
              </a:rPr>
              <a:t>دورقية</a:t>
            </a:r>
            <a:r>
              <a:rPr lang="ar-IQ" dirty="0">
                <a:ea typeface="Calibri"/>
              </a:rPr>
              <a:t> الشكل تحتوي الثمرة على من 50-100 كيس كل منها تتكون 8 أبواغ </a:t>
            </a:r>
            <a:r>
              <a:rPr lang="ar-IQ" dirty="0" err="1">
                <a:ea typeface="Calibri"/>
              </a:rPr>
              <a:t>كيسية</a:t>
            </a:r>
            <a:r>
              <a:rPr lang="ar-IQ" dirty="0">
                <a:ea typeface="Calibri"/>
              </a:rPr>
              <a:t> و كل </a:t>
            </a:r>
            <a:r>
              <a:rPr lang="ar-IQ" dirty="0" err="1">
                <a:ea typeface="Calibri"/>
              </a:rPr>
              <a:t>بوغ</a:t>
            </a:r>
            <a:r>
              <a:rPr lang="ar-IQ" dirty="0">
                <a:ea typeface="Calibri"/>
              </a:rPr>
              <a:t> ثنائي الخلية احداهما صغيرة و الاخرى كبيرة .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8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صورة 4" descr="C:\Users\nijla\AppData\Local\Microsoft\Windows\Temporary Internet Files\Content.Word\Screenshot_2018-02-21-23-45-46-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08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212</Words>
  <Application>Microsoft Office PowerPoint</Application>
  <PresentationFormat>عرض على الشاشة (3:4)‏</PresentationFormat>
  <Paragraphs>8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اولا – أمراض أشجار التفاح  </vt:lpstr>
      <vt:lpstr>1- جرب التفاح والعرموط Apple and Pear scab    -</vt:lpstr>
      <vt:lpstr>الشريحة 3</vt:lpstr>
      <vt:lpstr>الشريحة 4</vt:lpstr>
      <vt:lpstr>المسبب : Venturia inaequalis على التفاح                               V. pirina على العرموط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أسئلة امتحان أمراض الخضر العملي الشهر الاول / رابع وقاية</dc:title>
  <dc:creator>nijla</dc:creator>
  <cp:lastModifiedBy>Shamfuture</cp:lastModifiedBy>
  <cp:revision>47</cp:revision>
  <dcterms:created xsi:type="dcterms:W3CDTF">2017-11-23T06:22:06Z</dcterms:created>
  <dcterms:modified xsi:type="dcterms:W3CDTF">2018-03-08T09:46:46Z</dcterms:modified>
</cp:coreProperties>
</file>